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981" autoAdjust="0"/>
  </p:normalViewPr>
  <p:slideViewPr>
    <p:cSldViewPr>
      <p:cViewPr varScale="1">
        <p:scale>
          <a:sx n="107" d="100"/>
          <a:sy n="107" d="100"/>
        </p:scale>
        <p:origin x="-84" y="-3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144"/>
    </p:cViewPr>
  </p:notesText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F06FC-3A83-444F-A699-C9298A855D3C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A8BBE-B31E-4EE2-B4F4-33CB27707A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20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Template Notes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template is intended to provide sample content for employee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media acceptable use training .  It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describes social media risks, company policy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employee education.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template is intended to serve only as sample content and does not represent legal advice.  Consult with your attorney for legal advice.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Although any portion of this template may be modified, red text indicates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items that require specific customization</a:t>
            </a:r>
          </a:p>
          <a:p>
            <a:pPr lvl="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content may copied and pasted into your own documents, or you can remove the background watermark by adjusting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background settings 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(change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solid fill - white).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A8BBE-B31E-4EE2-B4F4-33CB27707A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7669C-79CC-4711-A4B3-B43F7812DC23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11C1-A060-4BC3-96CD-070A3257B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Media Acceptable Use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Insert Company Name Here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Policy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0288" y="1200151"/>
            <a:ext cx="5036512" cy="339447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[Insert Company Name] </a:t>
            </a:r>
            <a:r>
              <a:rPr lang="en-US" sz="2000" dirty="0" smtClean="0"/>
              <a:t>recognizes business and personal reasons to use Social Media.</a:t>
            </a:r>
          </a:p>
          <a:p>
            <a:r>
              <a:rPr lang="en-US" sz="2000" dirty="0" smtClean="0"/>
              <a:t>Social Media allowed for </a:t>
            </a:r>
            <a:r>
              <a:rPr lang="en-US" sz="2000" dirty="0" smtClean="0">
                <a:solidFill>
                  <a:srgbClr val="FF0000"/>
                </a:solidFill>
              </a:rPr>
              <a:t>[designated/all  employees] </a:t>
            </a:r>
            <a:r>
              <a:rPr lang="en-US" sz="2000" dirty="0" smtClean="0"/>
              <a:t>within acceptable use guidelines</a:t>
            </a:r>
          </a:p>
          <a:p>
            <a:pPr lvl="1"/>
            <a:r>
              <a:rPr lang="en-US" sz="1800" dirty="0" smtClean="0"/>
              <a:t>Productivity</a:t>
            </a:r>
          </a:p>
          <a:p>
            <a:pPr lvl="1"/>
            <a:r>
              <a:rPr lang="en-US" sz="1800" dirty="0" smtClean="0"/>
              <a:t>Inappropriate content</a:t>
            </a:r>
          </a:p>
          <a:p>
            <a:pPr lvl="1"/>
            <a:r>
              <a:rPr lang="en-US" sz="1800" dirty="0" smtClean="0"/>
              <a:t>Data confidentiality</a:t>
            </a:r>
          </a:p>
          <a:p>
            <a:pPr lvl="1"/>
            <a:r>
              <a:rPr lang="en-US" sz="1800" dirty="0" smtClean="0"/>
              <a:t>Malware and online crime</a:t>
            </a:r>
            <a:endParaRPr lang="en-US" sz="1800" dirty="0"/>
          </a:p>
        </p:txBody>
      </p:sp>
      <p:pic>
        <p:nvPicPr>
          <p:cNvPr id="5" name="Picture 4" descr="yesSocialNetworking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082" y="901147"/>
            <a:ext cx="3571634" cy="36253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689" y="1073968"/>
            <a:ext cx="3776663" cy="230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Inappropriate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655" y="1200151"/>
            <a:ext cx="4690870" cy="33944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Social Media can contain inappropriate workplace content - nudity, violence, abused drugs, gambling, etc.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Do not access at work or using company resources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Same policy applies to all Web sites – not just social media.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6690" y="4479869"/>
            <a:ext cx="85834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For more detailed information and a list of inappropriate content  types see </a:t>
            </a:r>
            <a:r>
              <a:rPr lang="en-US" sz="1600" dirty="0" smtClean="0">
                <a:solidFill>
                  <a:srgbClr val="FF0000"/>
                </a:solidFill>
              </a:rPr>
              <a:t>[insert reference here].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41464" y="1651769"/>
            <a:ext cx="2427287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75" y="2168501"/>
            <a:ext cx="2674937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6786" y="1200151"/>
            <a:ext cx="4230013" cy="3099809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Limited (xx minute daily quota) </a:t>
            </a:r>
            <a:r>
              <a:rPr lang="en-US" sz="1800" dirty="0" smtClean="0"/>
              <a:t>access to non-business social media allowed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Your responsibility: make sure personal business does not affect work quality or productivity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Same policy applies to all Web sites – not just social media</a:t>
            </a:r>
          </a:p>
        </p:txBody>
      </p:sp>
      <p:sp>
        <p:nvSpPr>
          <p:cNvPr id="4" name="Rectangle 3"/>
          <p:cNvSpPr/>
          <p:nvPr/>
        </p:nvSpPr>
        <p:spPr>
          <a:xfrm>
            <a:off x="193867" y="4463291"/>
            <a:ext cx="86986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For more detailed information and a list of non-business content  types, see </a:t>
            </a:r>
            <a:r>
              <a:rPr lang="en-US" sz="1600" dirty="0" smtClean="0">
                <a:solidFill>
                  <a:srgbClr val="FF0000"/>
                </a:solidFill>
              </a:rPr>
              <a:t>[insert reference here].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75" y="1091334"/>
            <a:ext cx="38004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10" y="2168501"/>
            <a:ext cx="30289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9257" y="2686964"/>
            <a:ext cx="25241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1572" y="1200151"/>
            <a:ext cx="4345228" cy="33944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Social media promotes culture of sharing…be careful!  Don’t publish confidential information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[Insert company specific confidential data examples ]</a:t>
            </a:r>
            <a:br>
              <a:rPr lang="en-US" sz="1800" dirty="0" smtClean="0">
                <a:solidFill>
                  <a:srgbClr val="FF0000"/>
                </a:solidFill>
              </a:rPr>
            </a:b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Do not comment on stock price</a:t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Employees responsible for content they publish</a:t>
            </a:r>
          </a:p>
        </p:txBody>
      </p:sp>
      <p:sp>
        <p:nvSpPr>
          <p:cNvPr id="4" name="Rectangle 3"/>
          <p:cNvSpPr/>
          <p:nvPr/>
        </p:nvSpPr>
        <p:spPr>
          <a:xfrm>
            <a:off x="193868" y="4564305"/>
            <a:ext cx="8410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more detailed confidentiality guidelines see </a:t>
            </a:r>
            <a:r>
              <a:rPr lang="en-US" dirty="0" smtClean="0">
                <a:solidFill>
                  <a:srgbClr val="FF0000"/>
                </a:solidFill>
              </a:rPr>
              <a:t>[insert reference here].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75" y="1176639"/>
            <a:ext cx="3859669" cy="150965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689" y="2283715"/>
            <a:ext cx="3802062" cy="163135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Malware and Online Crime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6358" y="1200151"/>
            <a:ext cx="4460442" cy="339447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Social media commonly delivers malware and other criminal schemes</a:t>
            </a:r>
          </a:p>
          <a:p>
            <a:pPr lvl="0"/>
            <a:r>
              <a:rPr lang="en-US" dirty="0" smtClean="0"/>
              <a:t>Don’t use same passwords for social media and business</a:t>
            </a:r>
          </a:p>
          <a:p>
            <a:pPr lvl="0"/>
            <a:r>
              <a:rPr lang="en-US" dirty="0" smtClean="0"/>
              <a:t>Do not click links or download software from people you do not know</a:t>
            </a:r>
          </a:p>
          <a:p>
            <a:pPr lvl="0"/>
            <a:r>
              <a:rPr lang="en-US" dirty="0" smtClean="0"/>
              <a:t>Use a security application (www.defensio.com) for personal and company social media pages</a:t>
            </a:r>
          </a:p>
          <a:p>
            <a:pPr lvl="0"/>
            <a:r>
              <a:rPr lang="en-US" dirty="0" smtClean="0"/>
              <a:t>Configure accounts to encrypt communications whenever possible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689" y="1073968"/>
            <a:ext cx="2707529" cy="19134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\\ssdfile1\data\users\sgarcia\Desktop\Social Pics\koobface-450x26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5152" y="2974999"/>
            <a:ext cx="3257550" cy="188214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Oval 8"/>
          <p:cNvSpPr/>
          <p:nvPr/>
        </p:nvSpPr>
        <p:spPr>
          <a:xfrm>
            <a:off x="366689" y="1016361"/>
            <a:ext cx="1440175" cy="23042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433" y="1102772"/>
            <a:ext cx="5497368" cy="3491851"/>
          </a:xfrm>
        </p:spPr>
        <p:txBody>
          <a:bodyPr>
            <a:noAutofit/>
          </a:bodyPr>
          <a:lstStyle/>
          <a:p>
            <a:r>
              <a:rPr lang="en-US" sz="2000" dirty="0" smtClean="0"/>
              <a:t>Policy can’t cover every situation.  When using social media – use common sense!</a:t>
            </a:r>
          </a:p>
          <a:p>
            <a:pPr lvl="1"/>
            <a:r>
              <a:rPr lang="en-US" sz="1800" dirty="0" smtClean="0"/>
              <a:t>Be considerate of others when deciding what content is appropriate</a:t>
            </a:r>
          </a:p>
          <a:p>
            <a:pPr lvl="1"/>
            <a:r>
              <a:rPr lang="en-US" sz="1800" dirty="0" smtClean="0"/>
              <a:t>Make sure you are getting your job done</a:t>
            </a:r>
          </a:p>
          <a:p>
            <a:pPr lvl="1"/>
            <a:r>
              <a:rPr lang="en-US" sz="1800" dirty="0" smtClean="0"/>
              <a:t>If uncertain regarding confidentiality  - don’t post information</a:t>
            </a:r>
          </a:p>
          <a:p>
            <a:pPr lvl="1"/>
            <a:r>
              <a:rPr lang="en-US" sz="1800" dirty="0" smtClean="0"/>
              <a:t>If anything looks suspicious - close your browser</a:t>
            </a:r>
          </a:p>
          <a:p>
            <a:r>
              <a:rPr lang="en-US" sz="2000" dirty="0" smtClean="0"/>
              <a:t>Review full acceptable use policy at </a:t>
            </a:r>
            <a:r>
              <a:rPr lang="en-US" sz="2000" dirty="0" smtClean="0">
                <a:solidFill>
                  <a:srgbClr val="FF0000"/>
                </a:solidFill>
              </a:rPr>
              <a:t>[Insert Reference]</a:t>
            </a:r>
            <a:endParaRPr lang="en-US" sz="2000" dirty="0" smtClean="0"/>
          </a:p>
        </p:txBody>
      </p:sp>
      <p:pic>
        <p:nvPicPr>
          <p:cNvPr id="4" name="Picture 3" descr="yesSocialNetworking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082" y="1016361"/>
            <a:ext cx="2606823" cy="264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</TotalTime>
  <Words>365</Words>
  <Application>Microsoft Office PowerPoint</Application>
  <PresentationFormat>On-screen Show (16:9)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Social Media Acceptable Use Policy</vt:lpstr>
      <vt:lpstr>Social Media Policy Overview</vt:lpstr>
      <vt:lpstr>Inappropriate Content</vt:lpstr>
      <vt:lpstr>Productivity</vt:lpstr>
      <vt:lpstr>Data Confidentiality</vt:lpstr>
      <vt:lpstr>Malware and Online Crime Prevention</vt:lpstr>
      <vt:lpstr>Summary</vt:lpstr>
    </vt:vector>
  </TitlesOfParts>
  <Company>Websense,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Acceptable Use Policy</dc:title>
  <dc:creator>milee</dc:creator>
  <cp:lastModifiedBy>milee</cp:lastModifiedBy>
  <cp:revision>21</cp:revision>
  <dcterms:created xsi:type="dcterms:W3CDTF">2011-03-28T22:50:59Z</dcterms:created>
  <dcterms:modified xsi:type="dcterms:W3CDTF">2011-04-27T21:47:00Z</dcterms:modified>
</cp:coreProperties>
</file>